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43" r:id="rId40"/>
    <p:sldId id="348" r:id="rId41"/>
    <p:sldId id="351" r:id="rId42"/>
    <p:sldId id="352" r:id="rId43"/>
    <p:sldId id="350" r:id="rId44"/>
    <p:sldId id="360" r:id="rId45"/>
    <p:sldId id="361" r:id="rId46"/>
    <p:sldId id="345" r:id="rId47"/>
    <p:sldId id="347" r:id="rId48"/>
    <p:sldId id="33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 autoAdjust="0"/>
    <p:restoredTop sz="9627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996" y="102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5689817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4972050" y="729318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11735652" y="1456394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11700423" y="1704969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018028" y="960509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217911" y="9605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676" y="10194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36241"/>
              </p:ext>
            </p:extLst>
          </p:nvPr>
        </p:nvGraphicFramePr>
        <p:xfrm>
          <a:off x="6407850" y="1032946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217912" y="14563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43" y="15234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881" y="1001586"/>
            <a:ext cx="394177" cy="3203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964581" y="1455859"/>
            <a:ext cx="5562632" cy="47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/>
              <a:t>설정 초기화</a:t>
            </a:r>
            <a:endParaRPr lang="ko-KR" altLang="en-US" sz="105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739146"/>
              </p:ext>
            </p:extLst>
          </p:nvPr>
        </p:nvGraphicFramePr>
        <p:xfrm>
          <a:off x="1908845" y="104012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403749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807847"/>
              </p:ext>
            </p:extLst>
          </p:nvPr>
        </p:nvGraphicFramePr>
        <p:xfrm>
          <a:off x="1908845" y="1711241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1985561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247171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1985561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247171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315362"/>
              </p:ext>
            </p:extLst>
          </p:nvPr>
        </p:nvGraphicFramePr>
        <p:xfrm>
          <a:off x="1908845" y="251470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2832319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1985561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2832319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627400"/>
              </p:ext>
            </p:extLst>
          </p:nvPr>
        </p:nvGraphicFramePr>
        <p:xfrm>
          <a:off x="1908845" y="3108868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263114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1985561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263114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429000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07284"/>
              </p:ext>
            </p:extLst>
          </p:nvPr>
        </p:nvGraphicFramePr>
        <p:xfrm>
          <a:off x="1908845" y="370165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2F953-DA0B-1468-40D2-38DF4787B7B8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367A-F66F-4E5F-1C43-24DFC702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98D0E31-CBCA-F2D4-A792-CFDE37CCDC0C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7C48DD-78F0-256C-CDA5-559DB424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ECF63FEE-ECE8-889C-9E4B-734DDE7EA19C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232F8-992E-6C74-CC79-3616EC640E0D}"/>
              </a:ext>
            </a:extLst>
          </p:cNvPr>
          <p:cNvSpPr txBox="1"/>
          <p:nvPr/>
        </p:nvSpPr>
        <p:spPr>
          <a:xfrm>
            <a:off x="4276932" y="4924335"/>
            <a:ext cx="97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0E864D-71C8-F1D6-740B-83528F7C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96714"/>
              </p:ext>
            </p:extLst>
          </p:nvPr>
        </p:nvGraphicFramePr>
        <p:xfrm>
          <a:off x="1908845" y="104012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옵션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D055BF-95F3-A14A-DEBE-0F31CB3EC8E5}"/>
              </a:ext>
            </a:extLst>
          </p:cNvPr>
          <p:cNvSpPr txBox="1"/>
          <p:nvPr/>
        </p:nvSpPr>
        <p:spPr>
          <a:xfrm>
            <a:off x="1930270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등급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A96FF-46F7-5D69-096E-3A17ABEB43AD}"/>
              </a:ext>
            </a:extLst>
          </p:cNvPr>
          <p:cNvSpPr txBox="1"/>
          <p:nvPr/>
        </p:nvSpPr>
        <p:spPr>
          <a:xfrm>
            <a:off x="4129192" y="1403749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■ 높은 순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5083B-C8B9-7B5D-F62F-F7FAC72BCB96}"/>
              </a:ext>
            </a:extLst>
          </p:cNvPr>
          <p:cNvSpPr txBox="1"/>
          <p:nvPr/>
        </p:nvSpPr>
        <p:spPr>
          <a:xfrm>
            <a:off x="1930270" y="1757475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카드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231B4-F151-B5BE-111D-E528FF63A31F}"/>
              </a:ext>
            </a:extLst>
          </p:cNvPr>
          <p:cNvSpPr txBox="1"/>
          <p:nvPr/>
        </p:nvSpPr>
        <p:spPr>
          <a:xfrm>
            <a:off x="1930270" y="211120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레어도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D091B-6C4E-ED80-BBFF-151E522E572A}"/>
              </a:ext>
            </a:extLst>
          </p:cNvPr>
          <p:cNvSpPr txBox="1"/>
          <p:nvPr/>
        </p:nvSpPr>
        <p:spPr>
          <a:xfrm>
            <a:off x="4129192" y="1754661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□ 낮은 순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48CD5-349D-926E-2470-9FB38FF61258}"/>
              </a:ext>
            </a:extLst>
          </p:cNvPr>
          <p:cNvSpPr txBox="1"/>
          <p:nvPr/>
        </p:nvSpPr>
        <p:spPr>
          <a:xfrm>
            <a:off x="1930270" y="246492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52C68-69B9-FADC-02AB-62203E6E921C}"/>
              </a:ext>
            </a:extLst>
          </p:cNvPr>
          <p:cNvSpPr txBox="1"/>
          <p:nvPr/>
        </p:nvSpPr>
        <p:spPr>
          <a:xfrm>
            <a:off x="1930270" y="342900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공격력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6792E-CECF-D980-6F3F-930FD1268402}"/>
              </a:ext>
            </a:extLst>
          </p:cNvPr>
          <p:cNvSpPr txBox="1"/>
          <p:nvPr/>
        </p:nvSpPr>
        <p:spPr>
          <a:xfrm>
            <a:off x="1930270" y="3773087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체력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C66AC-55D7-FD16-984A-8CD1C0AFF0F8}"/>
              </a:ext>
            </a:extLst>
          </p:cNvPr>
          <p:cNvSpPr txBox="1"/>
          <p:nvPr/>
        </p:nvSpPr>
        <p:spPr>
          <a:xfrm>
            <a:off x="1930270" y="4133460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속도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D0C19-EAB5-30D2-D3B4-971FA4FCD476}"/>
              </a:ext>
            </a:extLst>
          </p:cNvPr>
          <p:cNvSpPr txBox="1"/>
          <p:nvPr/>
        </p:nvSpPr>
        <p:spPr>
          <a:xfrm>
            <a:off x="1930270" y="449383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□ 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4888F-CF87-2FC3-CF38-78030DEA9366}"/>
              </a:ext>
            </a:extLst>
          </p:cNvPr>
          <p:cNvSpPr txBox="1"/>
          <p:nvPr/>
        </p:nvSpPr>
        <p:spPr>
          <a:xfrm>
            <a:off x="1930270" y="3084913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능력치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348B0A-6221-4E33-1B48-758B6C885BAF}"/>
              </a:ext>
            </a:extLst>
          </p:cNvPr>
          <p:cNvSpPr txBox="1"/>
          <p:nvPr/>
        </p:nvSpPr>
        <p:spPr>
          <a:xfrm>
            <a:off x="3131377" y="3084913"/>
            <a:ext cx="1145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</a:t>
            </a:r>
            <a:r>
              <a:rPr lang="ko-KR" altLang="en-US" sz="1100"/>
              <a:t>스킬 사거리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95330B-7876-C938-5637-A1C91C3257AD}"/>
              </a:ext>
            </a:extLst>
          </p:cNvPr>
          <p:cNvSpPr/>
          <p:nvPr/>
        </p:nvSpPr>
        <p:spPr>
          <a:xfrm>
            <a:off x="4276932" y="1403749"/>
            <a:ext cx="850074" cy="6153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잘린 한쪽 모서리 36">
            <a:extLst>
              <a:ext uri="{FF2B5EF4-FFF2-40B4-BE49-F238E27FC236}">
                <a16:creationId xmlns:a16="http://schemas.microsoft.com/office/drawing/2014/main" id="{F8F8E8B7-2B34-3CA2-C449-C8A09FF224AD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380DB-F59F-7ED5-EC30-902B8D7BD331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915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598832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5161</TotalTime>
  <Pages>7</Pages>
  <Words>2534</Words>
  <Characters>0</Characters>
  <Application>Microsoft Office PowerPoint</Application>
  <DocSecurity>0</DocSecurity>
  <PresentationFormat>와이드스크린</PresentationFormat>
  <Lines>0</Lines>
  <Paragraphs>620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정근 윤</cp:lastModifiedBy>
  <cp:revision>3386</cp:revision>
  <dcterms:modified xsi:type="dcterms:W3CDTF">2024-11-02T23:59:22Z</dcterms:modified>
  <cp:version>9.103.97.45139</cp:version>
</cp:coreProperties>
</file>